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82" r:id="rId2"/>
    <p:sldId id="257" r:id="rId3"/>
    <p:sldId id="283" r:id="rId4"/>
    <p:sldId id="274" r:id="rId5"/>
    <p:sldId id="273" r:id="rId6"/>
    <p:sldId id="284" r:id="rId7"/>
    <p:sldId id="278" r:id="rId8"/>
    <p:sldId id="276" r:id="rId9"/>
    <p:sldId id="277" r:id="rId10"/>
    <p:sldId id="279" r:id="rId11"/>
    <p:sldId id="280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72FEA-3DE7-4E3A-8FB2-45354EB066D5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E188E-BCE7-4C73-A51B-3344B35C6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E188E-BCE7-4C73-A51B-3344B35C6D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14608B-C078-4AE8-9CCA-3B2FF6B1F4E0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214608B-C078-4AE8-9CCA-3B2FF6B1F4E0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14608B-C078-4AE8-9CCA-3B2FF6B1F4E0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214608B-C078-4AE8-9CCA-3B2FF6B1F4E0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E65D9F-FBC4-4ABB-9149-C7C4B4DA9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Arial" pitchFamily="34" charset="0"/>
                <a:cs typeface="Arial" pitchFamily="34" charset="0"/>
              </a:rPr>
              <a:t>Exits </a:t>
            </a:r>
            <a:br>
              <a:rPr lang="en-US" sz="48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are more important than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latin typeface="Arial" pitchFamily="34" charset="0"/>
                <a:cs typeface="Arial" pitchFamily="34" charset="0"/>
              </a:rPr>
              <a:t>Entries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r">
              <a:buNone/>
            </a:pPr>
            <a:r>
              <a:rPr lang="en-US" dirty="0" smtClean="0"/>
              <a:t>					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Hare Krishna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Mitra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				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OC Traders</a:t>
            </a:r>
          </a:p>
          <a:p>
            <a:pPr algn="r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					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The inter-day random entry swing trades made $46 per crude oil contract which translates into $46,000.00 gross profit in a year! More than 150% ROI (considering a $30K acct. size)!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2. In intra-day trades we made $120.00 only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3. In both cases, out of total 12 trades, number of loosing trades were 7 and consecutive loosing trades were 4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4. Since the number of samples were limited to 12 only, the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win : loss = 5 : 7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I think if we use a large sample and wide stop loss, it will converge to 50:50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Analysis of Random entry trades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Exits are more important than Entries</a:t>
            </a: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The results definitely make a case in favor of inter-day swing trading and not intra-day swing/scalp trading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 good entry will definitely make the outcomes better. But key to trading success is a good exit strategy based on money management principles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Conclusion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609600" y="838200"/>
            <a:ext cx="8229600" cy="4525962"/>
          </a:xfrm>
          <a:solidFill>
            <a:srgbClr val="92D050"/>
          </a:solidFill>
        </p:spPr>
        <p:txBody>
          <a:bodyPr>
            <a:normAutofit/>
          </a:bodyPr>
          <a:lstStyle/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Many Happy Entries &amp; Exits!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Fundamental based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Price action based</a:t>
            </a: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Making a new high/low</a:t>
            </a: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Failure to make a new low/high</a:t>
            </a: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Value zone (support/resistance, buyer/seller concentration, supply/demand)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Indicator based</a:t>
            </a: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Moving Average based</a:t>
            </a: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Oscillator based</a:t>
            </a: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Channel based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Hybrid</a:t>
            </a: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Combination of price action and indicators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Random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Entries and Exits</a:t>
            </a:r>
            <a:br>
              <a:rPr lang="en-US" dirty="0" smtClean="0"/>
            </a:br>
            <a:r>
              <a:rPr lang="en-US" sz="3100" dirty="0"/>
              <a:t/>
            </a:r>
            <a:br>
              <a:rPr lang="en-US" sz="3100" dirty="0"/>
            </a:br>
            <a:endParaRPr lang="en-US" sz="31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Novice Traders spend 80% of their analysis time fine tuning their entry techniques</a:t>
            </a:r>
          </a:p>
          <a:p>
            <a:pPr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Exit rules are often not clearly defined and are not based on proven money management principles</a:t>
            </a:r>
          </a:p>
          <a:p>
            <a:pPr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Stress should be given on formulating the exit rules (stop loss &amp; profit taking)</a:t>
            </a:r>
          </a:p>
          <a:p>
            <a:pPr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Exits make you money not the Entries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Spend time formulating Exits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Crude Oil (Daily)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2500" y="1481138"/>
            <a:ext cx="7239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Crude Oil (Intra day)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2500" y="1481138"/>
            <a:ext cx="7239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2133600" y="3505200"/>
            <a:ext cx="3810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057400" y="4876800"/>
            <a:ext cx="4572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133600" y="4191000"/>
            <a:ext cx="381000" cy="1524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133600" y="5562600"/>
            <a:ext cx="381000" cy="762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rved Up Arrow 13"/>
          <p:cNvSpPr/>
          <p:nvPr/>
        </p:nvSpPr>
        <p:spPr>
          <a:xfrm>
            <a:off x="2057400" y="3657600"/>
            <a:ext cx="838200" cy="76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Our fellow traders at FMT were given a sheet of paper with the time axis visible and not the price bars (chart)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They made selection for trade entry time and numbered those 1 through 12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Then it was decided that the odd numbers will be considered as long entries and even numbers as short entries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Now the price axis and the complete chart was made visible and the trade entries were noted down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Following pre defined exit rules, exit points were determined for each trade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The same procedure was repeated for inter-day swing trading with the exception that the odd numbers were considered as short entries this time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Entry-Exit Game (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eeGame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Entries are random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          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Exit Rules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20 cents stop loss for Intra day</a:t>
            </a:r>
          </a:p>
          <a:p>
            <a:pPr lvl="1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$1.50 for inter day</a:t>
            </a:r>
          </a:p>
          <a:p>
            <a:pPr lvl="1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For long entry: when it fails to make a new swing high, exit</a:t>
            </a:r>
          </a:p>
          <a:p>
            <a:pPr lvl="1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For short entry: when it fails to make a new swing low, exit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Entry / Exit Rules for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eeGame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295395"/>
          <a:ext cx="85344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/>
                <a:gridCol w="1706880"/>
                <a:gridCol w="1706880"/>
                <a:gridCol w="1706880"/>
                <a:gridCol w="1706880"/>
              </a:tblGrid>
              <a:tr h="3556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Trade#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Entries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Exits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P/L</a:t>
                      </a:r>
                    </a:p>
                  </a:txBody>
                  <a:tcPr marL="9525" marR="9525" marT="9525" marB="0" anchor="ctr"/>
                </a:tc>
              </a:tr>
              <a:tr h="355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Long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Short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0.40</a:t>
                      </a:r>
                    </a:p>
                  </a:txBody>
                  <a:tcPr marL="9525" marR="9525" marT="9525" marB="0" anchor="b"/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0.22</a:t>
                      </a:r>
                    </a:p>
                  </a:txBody>
                  <a:tcPr marL="9525" marR="9525" marT="9525" marB="0" anchor="b"/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</a:p>
                  </a:txBody>
                  <a:tcPr marL="9525" marR="9525" marT="9525" marB="0" anchor="b"/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-0.20</a:t>
                      </a:r>
                    </a:p>
                  </a:txBody>
                  <a:tcPr marL="9525" marR="9525" marT="9525" marB="0" anchor="b"/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-0.20</a:t>
                      </a:r>
                    </a:p>
                  </a:txBody>
                  <a:tcPr marL="9525" marR="9525" marT="9525" marB="0" anchor="b"/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104.75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0.45</a:t>
                      </a:r>
                    </a:p>
                  </a:txBody>
                  <a:tcPr marL="9525" marR="9525" marT="9525" marB="0" anchor="b"/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-0.20</a:t>
                      </a:r>
                    </a:p>
                  </a:txBody>
                  <a:tcPr marL="9525" marR="9525" marT="9525" marB="0" anchor="b"/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-0.20</a:t>
                      </a:r>
                    </a:p>
                  </a:txBody>
                  <a:tcPr marL="9525" marR="9525" marT="9525" marB="0" anchor="b"/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-0.20</a:t>
                      </a:r>
                    </a:p>
                  </a:txBody>
                  <a:tcPr marL="9525" marR="9525" marT="9525" marB="0" anchor="b"/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-0.20</a:t>
                      </a:r>
                    </a:p>
                  </a:txBody>
                  <a:tcPr marL="9525" marR="9525" marT="9525" marB="0" anchor="b"/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0.20</a:t>
                      </a:r>
                    </a:p>
                  </a:txBody>
                  <a:tcPr marL="9525" marR="9525" marT="9525" marB="0" anchor="b"/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-0.20</a:t>
                      </a:r>
                    </a:p>
                  </a:txBody>
                  <a:tcPr marL="9525" marR="9525" marT="9525" marB="0" anchor="b"/>
                </a:tc>
              </a:tr>
              <a:tr h="3556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P/L per contract=$120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$0.12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ctr"/>
            <a:r>
              <a:rPr lang="en-US" dirty="0" smtClean="0"/>
              <a:t>Intra-day </a:t>
            </a:r>
            <a:r>
              <a:rPr lang="en-US" dirty="0" err="1" smtClean="0"/>
              <a:t>eeGame</a:t>
            </a:r>
            <a:r>
              <a:rPr lang="en-US" dirty="0" smtClean="0"/>
              <a:t> Results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142999"/>
          <a:ext cx="85344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/>
                <a:gridCol w="1706880"/>
                <a:gridCol w="1706880"/>
                <a:gridCol w="1706880"/>
                <a:gridCol w="1706880"/>
              </a:tblGrid>
              <a:tr h="3657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Trade#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Entries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Exits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P/L</a:t>
                      </a:r>
                    </a:p>
                  </a:txBody>
                  <a:tcPr marL="9525" marR="9525" marT="9525" marB="0" anchor="ctr"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Long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Short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112.00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113.50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-1.50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98.00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96.50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-1.50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87.00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18.00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83.50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-1.50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98.50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86.00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12.50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90.50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5.50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91.00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5.50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87.00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102.00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15.00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99.00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-1.50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102.50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101.00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-1.50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98.00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99.50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-1.50</a:t>
                      </a:r>
                    </a:p>
                  </a:txBody>
                  <a:tcPr marL="9525" marR="9525" marT="9525" marB="0" anchor="b"/>
                </a:tc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101.00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99.50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-1.50</a:t>
                      </a:r>
                    </a:p>
                  </a:txBody>
                  <a:tcPr marL="9525" marR="9525" marT="9525" marB="0" anchor="b"/>
                </a:tc>
              </a:tr>
              <a:tr h="36576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 P/L per contract =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$46,000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$46.00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Inter-day </a:t>
            </a:r>
            <a:r>
              <a:rPr lang="en-US" dirty="0" err="1" smtClean="0"/>
              <a:t>eeGame</a:t>
            </a:r>
            <a:r>
              <a:rPr lang="en-US" dirty="0" smtClean="0"/>
              <a:t> Results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752</TotalTime>
  <Words>570</Words>
  <Application>Microsoft Office PowerPoint</Application>
  <PresentationFormat>On-screen Show (4:3)</PresentationFormat>
  <Paragraphs>213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Exits  are more important than  Entries</vt:lpstr>
      <vt:lpstr> Entries and Exits  </vt:lpstr>
      <vt:lpstr>Spend time formulating Exits </vt:lpstr>
      <vt:lpstr>Crude Oil (Daily)</vt:lpstr>
      <vt:lpstr>Crude Oil (Intra day)</vt:lpstr>
      <vt:lpstr>Entry-Exit Game (eeGame)</vt:lpstr>
      <vt:lpstr>Entry / Exit Rules for eeGame</vt:lpstr>
      <vt:lpstr>Intra-day eeGame Results</vt:lpstr>
      <vt:lpstr>Inter-day eeGame Results</vt:lpstr>
      <vt:lpstr>Analysis of Random entry trades</vt:lpstr>
      <vt:lpstr>Conclusion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Sentiment</dc:title>
  <dc:creator>Mitra</dc:creator>
  <cp:lastModifiedBy>Mitra</cp:lastModifiedBy>
  <cp:revision>84</cp:revision>
  <dcterms:created xsi:type="dcterms:W3CDTF">2011-07-30T04:06:40Z</dcterms:created>
  <dcterms:modified xsi:type="dcterms:W3CDTF">2012-04-19T19:44:14Z</dcterms:modified>
</cp:coreProperties>
</file>